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0" r:id="rId3"/>
    <p:sldId id="261" r:id="rId4"/>
    <p:sldId id="262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911DE9-1792-543A-0558-2BF25BFA2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878" y="917139"/>
            <a:ext cx="6636392" cy="6409175"/>
          </a:xfrm>
          <a:prstGeom prst="rect">
            <a:avLst/>
          </a:prstGeo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E8FD7B0E-4C4C-4834-B05B-2D85E876D143}"/>
              </a:ext>
            </a:extLst>
          </p:cNvPr>
          <p:cNvSpPr/>
          <p:nvPr/>
        </p:nvSpPr>
        <p:spPr>
          <a:xfrm>
            <a:off x="-1" y="235244"/>
            <a:ext cx="3815256" cy="345806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Geometry- Position and Direction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FC1BFB4-D266-0AE3-60A3-715F0FBF6D2A}"/>
              </a:ext>
            </a:extLst>
          </p:cNvPr>
          <p:cNvSpPr txBox="1"/>
          <p:nvPr/>
        </p:nvSpPr>
        <p:spPr>
          <a:xfrm>
            <a:off x="431939" y="7492753"/>
            <a:ext cx="6177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1: (0,1) (2,4) (1,4) (3,7) (2,7) (5,10) (8,7) (7,7) (9,4) (8,4) (10,1) (0,1)</a:t>
            </a: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2: (3,7) (4,6) (5,7) (6,6) (7,7)</a:t>
            </a: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3: (2,4) (3,3) (4,4) (5,3) (6,4) (7,3) (8,4)</a:t>
            </a: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4: (4,0) (6,0) (6,1) (4,1)</a:t>
            </a:r>
          </a:p>
        </p:txBody>
      </p:sp>
    </p:spTree>
    <p:extLst>
      <p:ext uri="{BB962C8B-B14F-4D97-AF65-F5344CB8AC3E}">
        <p14:creationId xmlns:p14="http://schemas.microsoft.com/office/powerpoint/2010/main" val="1001719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911DE9-1792-543A-0558-2BF25BFA2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878" y="917139"/>
            <a:ext cx="6636392" cy="6409175"/>
          </a:xfrm>
          <a:prstGeom prst="rect">
            <a:avLst/>
          </a:prstGeo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E8FD7B0E-4C4C-4834-B05B-2D85E876D143}"/>
              </a:ext>
            </a:extLst>
          </p:cNvPr>
          <p:cNvSpPr/>
          <p:nvPr/>
        </p:nvSpPr>
        <p:spPr>
          <a:xfrm>
            <a:off x="-1" y="235244"/>
            <a:ext cx="3815256" cy="345806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66284AC-69AB-5BD7-66D5-9600F890D245}"/>
              </a:ext>
            </a:extLst>
          </p:cNvPr>
          <p:cNvCxnSpPr>
            <a:cxnSpLocks/>
          </p:cNvCxnSpPr>
          <p:nvPr/>
        </p:nvCxnSpPr>
        <p:spPr>
          <a:xfrm flipH="1">
            <a:off x="1606451" y="1039860"/>
            <a:ext cx="1776833" cy="17563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2692E1D-4959-552F-32BE-228AC7DD3D1B}"/>
              </a:ext>
            </a:extLst>
          </p:cNvPr>
          <p:cNvCxnSpPr>
            <a:cxnSpLocks/>
          </p:cNvCxnSpPr>
          <p:nvPr/>
        </p:nvCxnSpPr>
        <p:spPr>
          <a:xfrm>
            <a:off x="3383284" y="1039860"/>
            <a:ext cx="1731858" cy="17398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9CBFDDA-3A3E-B342-CA1B-660043F9350C}"/>
              </a:ext>
            </a:extLst>
          </p:cNvPr>
          <p:cNvCxnSpPr>
            <a:cxnSpLocks/>
          </p:cNvCxnSpPr>
          <p:nvPr/>
        </p:nvCxnSpPr>
        <p:spPr>
          <a:xfrm flipH="1">
            <a:off x="4515000" y="2771505"/>
            <a:ext cx="600142" cy="230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695B4B5-79BE-8B2D-7746-72466E02F573}"/>
              </a:ext>
            </a:extLst>
          </p:cNvPr>
          <p:cNvCxnSpPr>
            <a:cxnSpLocks/>
          </p:cNvCxnSpPr>
          <p:nvPr/>
        </p:nvCxnSpPr>
        <p:spPr>
          <a:xfrm flipH="1" flipV="1">
            <a:off x="1606451" y="2794579"/>
            <a:ext cx="587256" cy="16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C747B69-B905-EC75-B539-EAA2092EB8C9}"/>
              </a:ext>
            </a:extLst>
          </p:cNvPr>
          <p:cNvCxnSpPr>
            <a:cxnSpLocks/>
          </p:cNvCxnSpPr>
          <p:nvPr/>
        </p:nvCxnSpPr>
        <p:spPr>
          <a:xfrm flipH="1">
            <a:off x="1034642" y="2804829"/>
            <a:ext cx="1159065" cy="17247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D507813-074F-62BA-9E26-30A331A7B38B}"/>
              </a:ext>
            </a:extLst>
          </p:cNvPr>
          <p:cNvCxnSpPr>
            <a:cxnSpLocks/>
          </p:cNvCxnSpPr>
          <p:nvPr/>
        </p:nvCxnSpPr>
        <p:spPr>
          <a:xfrm>
            <a:off x="4515000" y="2794579"/>
            <a:ext cx="1164242" cy="1764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BE2383-6BB2-5DB5-3EC8-C91007904E37}"/>
              </a:ext>
            </a:extLst>
          </p:cNvPr>
          <p:cNvCxnSpPr>
            <a:cxnSpLocks/>
          </p:cNvCxnSpPr>
          <p:nvPr/>
        </p:nvCxnSpPr>
        <p:spPr>
          <a:xfrm flipH="1" flipV="1">
            <a:off x="1019195" y="4542394"/>
            <a:ext cx="587256" cy="16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292B485-AAD8-2D14-3D97-EB9EAD50732F}"/>
              </a:ext>
            </a:extLst>
          </p:cNvPr>
          <p:cNvCxnSpPr>
            <a:cxnSpLocks/>
          </p:cNvCxnSpPr>
          <p:nvPr/>
        </p:nvCxnSpPr>
        <p:spPr>
          <a:xfrm flipH="1" flipV="1">
            <a:off x="5091986" y="4544038"/>
            <a:ext cx="587256" cy="16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82168AC-0AC3-FD08-5128-9A78C31567B6}"/>
              </a:ext>
            </a:extLst>
          </p:cNvPr>
          <p:cNvCxnSpPr>
            <a:cxnSpLocks/>
          </p:cNvCxnSpPr>
          <p:nvPr/>
        </p:nvCxnSpPr>
        <p:spPr>
          <a:xfrm flipH="1">
            <a:off x="439662" y="4529621"/>
            <a:ext cx="1159065" cy="17247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E6D2C61-7965-8351-864F-1A5CA55C7464}"/>
              </a:ext>
            </a:extLst>
          </p:cNvPr>
          <p:cNvCxnSpPr>
            <a:cxnSpLocks/>
          </p:cNvCxnSpPr>
          <p:nvPr/>
        </p:nvCxnSpPr>
        <p:spPr>
          <a:xfrm>
            <a:off x="5115142" y="4542394"/>
            <a:ext cx="1174984" cy="17642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C5366F8-01CA-E39C-8F35-73920D975409}"/>
              </a:ext>
            </a:extLst>
          </p:cNvPr>
          <p:cNvCxnSpPr>
            <a:cxnSpLocks/>
          </p:cNvCxnSpPr>
          <p:nvPr/>
        </p:nvCxnSpPr>
        <p:spPr>
          <a:xfrm>
            <a:off x="439662" y="6306688"/>
            <a:ext cx="58504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E624048-F3D4-8A07-E47B-2AB043E3CC71}"/>
              </a:ext>
            </a:extLst>
          </p:cNvPr>
          <p:cNvCxnSpPr>
            <a:cxnSpLocks/>
          </p:cNvCxnSpPr>
          <p:nvPr/>
        </p:nvCxnSpPr>
        <p:spPr>
          <a:xfrm flipV="1">
            <a:off x="2789201" y="6267186"/>
            <a:ext cx="0" cy="5694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D8C4C19-74DE-F32C-3CC2-A03E257F93CB}"/>
              </a:ext>
            </a:extLst>
          </p:cNvPr>
          <p:cNvCxnSpPr>
            <a:cxnSpLocks/>
          </p:cNvCxnSpPr>
          <p:nvPr/>
        </p:nvCxnSpPr>
        <p:spPr>
          <a:xfrm flipV="1">
            <a:off x="3944778" y="6306688"/>
            <a:ext cx="0" cy="5694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FC1BFB4-D266-0AE3-60A3-715F0FBF6D2A}"/>
              </a:ext>
            </a:extLst>
          </p:cNvPr>
          <p:cNvSpPr txBox="1"/>
          <p:nvPr/>
        </p:nvSpPr>
        <p:spPr>
          <a:xfrm>
            <a:off x="431939" y="7492753"/>
            <a:ext cx="6177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1: (0,1) (2,4) (1,4) (3,7) (2,7) (5,10) (8,7) (7,7) (9,4) (8,4) (10,1) (0,1)</a:t>
            </a: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2: (3,7) (4,6) (5,7) (6,6) (7,7)</a:t>
            </a: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3: (2,4) (3,3) (4,4) (5,3) (6,4) (7,3) (8,4)</a:t>
            </a: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4: (4,0) (6,0) (6,1) (4,1)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4E2EE0F-5652-A279-6EBC-F9DACC7F7020}"/>
              </a:ext>
            </a:extLst>
          </p:cNvPr>
          <p:cNvCxnSpPr>
            <a:cxnSpLocks/>
          </p:cNvCxnSpPr>
          <p:nvPr/>
        </p:nvCxnSpPr>
        <p:spPr>
          <a:xfrm>
            <a:off x="2190186" y="2788350"/>
            <a:ext cx="599015" cy="6127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1C14632-2096-1780-06C9-82F2D2227B76}"/>
              </a:ext>
            </a:extLst>
          </p:cNvPr>
          <p:cNvCxnSpPr>
            <a:cxnSpLocks/>
          </p:cNvCxnSpPr>
          <p:nvPr/>
        </p:nvCxnSpPr>
        <p:spPr>
          <a:xfrm flipH="1">
            <a:off x="2789201" y="2804829"/>
            <a:ext cx="571831" cy="59629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9BD3A3D-A1C1-64E0-31FE-3D9E51DACFC7}"/>
              </a:ext>
            </a:extLst>
          </p:cNvPr>
          <p:cNvCxnSpPr>
            <a:cxnSpLocks/>
          </p:cNvCxnSpPr>
          <p:nvPr/>
        </p:nvCxnSpPr>
        <p:spPr>
          <a:xfrm flipH="1">
            <a:off x="3944778" y="2819246"/>
            <a:ext cx="571831" cy="59629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BFAC222-BA35-5E1A-FCAE-B1688F334EB7}"/>
              </a:ext>
            </a:extLst>
          </p:cNvPr>
          <p:cNvCxnSpPr>
            <a:cxnSpLocks/>
          </p:cNvCxnSpPr>
          <p:nvPr/>
        </p:nvCxnSpPr>
        <p:spPr>
          <a:xfrm>
            <a:off x="3345763" y="2771505"/>
            <a:ext cx="599015" cy="6127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40DC6B5-F21D-DCC6-76D0-1D94AE80D4A5}"/>
              </a:ext>
            </a:extLst>
          </p:cNvPr>
          <p:cNvCxnSpPr>
            <a:cxnSpLocks/>
          </p:cNvCxnSpPr>
          <p:nvPr/>
        </p:nvCxnSpPr>
        <p:spPr>
          <a:xfrm>
            <a:off x="1585619" y="4522423"/>
            <a:ext cx="599015" cy="6127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C4A75DC-64DE-6B85-43A5-8ED33E47C865}"/>
              </a:ext>
            </a:extLst>
          </p:cNvPr>
          <p:cNvCxnSpPr>
            <a:cxnSpLocks/>
          </p:cNvCxnSpPr>
          <p:nvPr/>
        </p:nvCxnSpPr>
        <p:spPr>
          <a:xfrm flipH="1">
            <a:off x="2184634" y="4538902"/>
            <a:ext cx="571831" cy="59629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D4F61D8-EF5D-6B21-A3CB-FB25BDEBDD3A}"/>
              </a:ext>
            </a:extLst>
          </p:cNvPr>
          <p:cNvCxnSpPr>
            <a:cxnSpLocks/>
          </p:cNvCxnSpPr>
          <p:nvPr/>
        </p:nvCxnSpPr>
        <p:spPr>
          <a:xfrm flipH="1">
            <a:off x="3340211" y="4505578"/>
            <a:ext cx="608351" cy="64403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4F70B1E-DE90-6510-3025-ECA0E371B415}"/>
              </a:ext>
            </a:extLst>
          </p:cNvPr>
          <p:cNvCxnSpPr>
            <a:cxnSpLocks/>
          </p:cNvCxnSpPr>
          <p:nvPr/>
        </p:nvCxnSpPr>
        <p:spPr>
          <a:xfrm>
            <a:off x="2741196" y="4505578"/>
            <a:ext cx="599015" cy="6127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162EACD-60A7-175C-3A2A-8C4ADCDED0EB}"/>
              </a:ext>
            </a:extLst>
          </p:cNvPr>
          <p:cNvCxnSpPr>
            <a:cxnSpLocks/>
          </p:cNvCxnSpPr>
          <p:nvPr/>
        </p:nvCxnSpPr>
        <p:spPr>
          <a:xfrm>
            <a:off x="3959565" y="4538902"/>
            <a:ext cx="536223" cy="6107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396306D-F876-4671-7503-2FEB6DA53262}"/>
              </a:ext>
            </a:extLst>
          </p:cNvPr>
          <p:cNvCxnSpPr>
            <a:cxnSpLocks/>
          </p:cNvCxnSpPr>
          <p:nvPr/>
        </p:nvCxnSpPr>
        <p:spPr>
          <a:xfrm flipH="1">
            <a:off x="4495788" y="4598375"/>
            <a:ext cx="619354" cy="55123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ED803D03-0368-F37F-E22D-0879B1B449FB}"/>
              </a:ext>
            </a:extLst>
          </p:cNvPr>
          <p:cNvSpPr txBox="1"/>
          <p:nvPr/>
        </p:nvSpPr>
        <p:spPr>
          <a:xfrm>
            <a:off x="4750191" y="184139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1705943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911DE9-1792-543A-0558-2BF25BFA2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878" y="917139"/>
            <a:ext cx="6636392" cy="6409175"/>
          </a:xfrm>
          <a:prstGeom prst="rect">
            <a:avLst/>
          </a:prstGeo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E8FD7B0E-4C4C-4834-B05B-2D85E876D143}"/>
              </a:ext>
            </a:extLst>
          </p:cNvPr>
          <p:cNvSpPr/>
          <p:nvPr/>
        </p:nvSpPr>
        <p:spPr>
          <a:xfrm>
            <a:off x="-1" y="235244"/>
            <a:ext cx="3815256" cy="345806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FC1BFB4-D266-0AE3-60A3-715F0FBF6D2A}"/>
              </a:ext>
            </a:extLst>
          </p:cNvPr>
          <p:cNvSpPr txBox="1"/>
          <p:nvPr/>
        </p:nvSpPr>
        <p:spPr>
          <a:xfrm>
            <a:off x="382772" y="7492753"/>
            <a:ext cx="6177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1: (9,0) (10,1) (10,8) (9,10) (5,10) (4,9) (3,6) (3,5) (4,4) (5,5) (6,8) (7,8) (8,7) (8,1) (9,0)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2: (8,1) (10,3) (10,4) (8,2) </a:t>
            </a:r>
            <a:b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3: (8,5) (10,7) (10,8) (8,6)</a:t>
            </a:r>
            <a:b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4: (7,8) (9,10) (8,10) (6,8)</a:t>
            </a: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5: (6,8) (5,10) (4,9) (6,8)</a:t>
            </a: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6: (5,5) (3,6) (3,5) (5,5)</a:t>
            </a:r>
          </a:p>
        </p:txBody>
      </p:sp>
    </p:spTree>
    <p:extLst>
      <p:ext uri="{BB962C8B-B14F-4D97-AF65-F5344CB8AC3E}">
        <p14:creationId xmlns:p14="http://schemas.microsoft.com/office/powerpoint/2010/main" val="3809452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911DE9-1792-543A-0558-2BF25BFA2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878" y="917139"/>
            <a:ext cx="6636392" cy="6409175"/>
          </a:xfrm>
          <a:prstGeom prst="rect">
            <a:avLst/>
          </a:prstGeo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E8FD7B0E-4C4C-4834-B05B-2D85E876D143}"/>
              </a:ext>
            </a:extLst>
          </p:cNvPr>
          <p:cNvSpPr/>
          <p:nvPr/>
        </p:nvSpPr>
        <p:spPr>
          <a:xfrm>
            <a:off x="-1" y="235244"/>
            <a:ext cx="3815256" cy="345806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FC1BFB4-D266-0AE3-60A3-715F0FBF6D2A}"/>
              </a:ext>
            </a:extLst>
          </p:cNvPr>
          <p:cNvSpPr txBox="1"/>
          <p:nvPr/>
        </p:nvSpPr>
        <p:spPr>
          <a:xfrm>
            <a:off x="382772" y="7492753"/>
            <a:ext cx="6177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1: (9,0) (10,1) (10,8) (9,10) (5,10) (4,9) (3,6) (3,5) (4,4) (5,5) (6,8) (7,8) (8,7) (8,1) (9,0)</a:t>
            </a:r>
          </a:p>
          <a:p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2: (8,1) (10,3) (10,4) (8,2) </a:t>
            </a:r>
            <a:b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3: (8,5) (10,7) (10,8) (8,6)</a:t>
            </a:r>
            <a:b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4: (7,8) (9,10) (8,10) (6,8)</a:t>
            </a: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5: (6,8) (5,10) (4,9) (6,8)</a:t>
            </a:r>
          </a:p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Part 6: (5,5) (3,6) (3,5) (5,5)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AFCA434-5B3A-427B-25FA-28D69F5DD3B3}"/>
              </a:ext>
            </a:extLst>
          </p:cNvPr>
          <p:cNvCxnSpPr>
            <a:cxnSpLocks/>
          </p:cNvCxnSpPr>
          <p:nvPr/>
        </p:nvCxnSpPr>
        <p:spPr>
          <a:xfrm>
            <a:off x="5118579" y="2776756"/>
            <a:ext cx="0" cy="34938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6D3F2B-A9E7-C5E0-5E75-1894CE923397}"/>
              </a:ext>
            </a:extLst>
          </p:cNvPr>
          <p:cNvCxnSpPr>
            <a:cxnSpLocks/>
          </p:cNvCxnSpPr>
          <p:nvPr/>
        </p:nvCxnSpPr>
        <p:spPr>
          <a:xfrm>
            <a:off x="5118579" y="6270631"/>
            <a:ext cx="598557" cy="6114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1CD9BA7-ED1A-1811-C361-B4F49C6EB4CA}"/>
              </a:ext>
            </a:extLst>
          </p:cNvPr>
          <p:cNvCxnSpPr>
            <a:cxnSpLocks/>
          </p:cNvCxnSpPr>
          <p:nvPr/>
        </p:nvCxnSpPr>
        <p:spPr>
          <a:xfrm flipH="1">
            <a:off x="5682953" y="6270631"/>
            <a:ext cx="627283" cy="6114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B4CD47-7153-D33D-B841-F61F6F031D16}"/>
              </a:ext>
            </a:extLst>
          </p:cNvPr>
          <p:cNvCxnSpPr>
            <a:cxnSpLocks/>
          </p:cNvCxnSpPr>
          <p:nvPr/>
        </p:nvCxnSpPr>
        <p:spPr>
          <a:xfrm>
            <a:off x="6310236" y="2150076"/>
            <a:ext cx="0" cy="41205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36FF736-107E-1FF9-90A2-0F86ED62C3D8}"/>
              </a:ext>
            </a:extLst>
          </p:cNvPr>
          <p:cNvCxnSpPr>
            <a:cxnSpLocks/>
          </p:cNvCxnSpPr>
          <p:nvPr/>
        </p:nvCxnSpPr>
        <p:spPr>
          <a:xfrm flipH="1" flipV="1">
            <a:off x="5682953" y="998924"/>
            <a:ext cx="627283" cy="12084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F9F697D-A724-3283-F7D4-A05EB3503D51}"/>
              </a:ext>
            </a:extLst>
          </p:cNvPr>
          <p:cNvCxnSpPr>
            <a:cxnSpLocks/>
          </p:cNvCxnSpPr>
          <p:nvPr/>
        </p:nvCxnSpPr>
        <p:spPr>
          <a:xfrm flipH="1">
            <a:off x="3384729" y="1026425"/>
            <a:ext cx="22982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8F23327-648B-0B4D-064B-A73817573598}"/>
              </a:ext>
            </a:extLst>
          </p:cNvPr>
          <p:cNvCxnSpPr>
            <a:cxnSpLocks/>
          </p:cNvCxnSpPr>
          <p:nvPr/>
        </p:nvCxnSpPr>
        <p:spPr>
          <a:xfrm flipH="1">
            <a:off x="2751589" y="1026425"/>
            <a:ext cx="633140" cy="5767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F2C6A08-AFEC-BCE3-4874-54D24C76C16C}"/>
              </a:ext>
            </a:extLst>
          </p:cNvPr>
          <p:cNvCxnSpPr>
            <a:cxnSpLocks/>
          </p:cNvCxnSpPr>
          <p:nvPr/>
        </p:nvCxnSpPr>
        <p:spPr>
          <a:xfrm flipH="1">
            <a:off x="2197826" y="1624725"/>
            <a:ext cx="566258" cy="17308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B5112B7-57E9-9DFF-40BC-93B5A547CADE}"/>
              </a:ext>
            </a:extLst>
          </p:cNvPr>
          <p:cNvCxnSpPr>
            <a:cxnSpLocks/>
          </p:cNvCxnSpPr>
          <p:nvPr/>
        </p:nvCxnSpPr>
        <p:spPr>
          <a:xfrm flipH="1" flipV="1">
            <a:off x="4552321" y="2207373"/>
            <a:ext cx="566258" cy="5736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0C3B295-A0F6-3A80-E917-581538972D56}"/>
              </a:ext>
            </a:extLst>
          </p:cNvPr>
          <p:cNvCxnSpPr>
            <a:cxnSpLocks/>
          </p:cNvCxnSpPr>
          <p:nvPr/>
        </p:nvCxnSpPr>
        <p:spPr>
          <a:xfrm flipH="1">
            <a:off x="3955740" y="2207373"/>
            <a:ext cx="5965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1586B3D-4ED1-DAF9-7A7D-6BE4A58F423A}"/>
              </a:ext>
            </a:extLst>
          </p:cNvPr>
          <p:cNvCxnSpPr>
            <a:cxnSpLocks/>
          </p:cNvCxnSpPr>
          <p:nvPr/>
        </p:nvCxnSpPr>
        <p:spPr>
          <a:xfrm flipH="1">
            <a:off x="3359160" y="2207373"/>
            <a:ext cx="596580" cy="17270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0CC7CEF-783F-8C42-6BB1-C251E0DA4087}"/>
              </a:ext>
            </a:extLst>
          </p:cNvPr>
          <p:cNvCxnSpPr>
            <a:cxnSpLocks/>
          </p:cNvCxnSpPr>
          <p:nvPr/>
        </p:nvCxnSpPr>
        <p:spPr>
          <a:xfrm>
            <a:off x="2197826" y="3376520"/>
            <a:ext cx="0" cy="5579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6FE60BE-3F81-9C90-9718-5EC51C235216}"/>
              </a:ext>
            </a:extLst>
          </p:cNvPr>
          <p:cNvCxnSpPr>
            <a:cxnSpLocks/>
          </p:cNvCxnSpPr>
          <p:nvPr/>
        </p:nvCxnSpPr>
        <p:spPr>
          <a:xfrm>
            <a:off x="2197826" y="3942623"/>
            <a:ext cx="566258" cy="5610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3B10A30-0C4D-5E6C-D7BA-7419EC29E1E7}"/>
              </a:ext>
            </a:extLst>
          </p:cNvPr>
          <p:cNvCxnSpPr>
            <a:cxnSpLocks/>
          </p:cNvCxnSpPr>
          <p:nvPr/>
        </p:nvCxnSpPr>
        <p:spPr>
          <a:xfrm flipV="1">
            <a:off x="2764084" y="3942623"/>
            <a:ext cx="620645" cy="5788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CB62E57-37A8-600D-740C-4639DE2730E3}"/>
              </a:ext>
            </a:extLst>
          </p:cNvPr>
          <p:cNvCxnSpPr>
            <a:cxnSpLocks/>
          </p:cNvCxnSpPr>
          <p:nvPr/>
        </p:nvCxnSpPr>
        <p:spPr>
          <a:xfrm flipH="1">
            <a:off x="5126805" y="4523693"/>
            <a:ext cx="1183431" cy="11732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CBE3001-CF77-F122-0ED3-25179F2CCA29}"/>
              </a:ext>
            </a:extLst>
          </p:cNvPr>
          <p:cNvCxnSpPr>
            <a:cxnSpLocks/>
          </p:cNvCxnSpPr>
          <p:nvPr/>
        </p:nvCxnSpPr>
        <p:spPr>
          <a:xfrm flipH="1">
            <a:off x="5133646" y="5098138"/>
            <a:ext cx="1183431" cy="11732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8F69003-FECD-5B76-5361-D9BD6606E2C2}"/>
              </a:ext>
            </a:extLst>
          </p:cNvPr>
          <p:cNvCxnSpPr>
            <a:cxnSpLocks/>
          </p:cNvCxnSpPr>
          <p:nvPr/>
        </p:nvCxnSpPr>
        <p:spPr>
          <a:xfrm flipH="1">
            <a:off x="5126804" y="2782764"/>
            <a:ext cx="1183431" cy="11732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0028427-B160-CFB9-608A-A527DE52405D}"/>
              </a:ext>
            </a:extLst>
          </p:cNvPr>
          <p:cNvCxnSpPr>
            <a:cxnSpLocks/>
          </p:cNvCxnSpPr>
          <p:nvPr/>
        </p:nvCxnSpPr>
        <p:spPr>
          <a:xfrm flipH="1">
            <a:off x="5097874" y="2250639"/>
            <a:ext cx="1183431" cy="11732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75A98E9-6350-E433-B85B-191E938671D4}"/>
              </a:ext>
            </a:extLst>
          </p:cNvPr>
          <p:cNvCxnSpPr>
            <a:cxnSpLocks/>
          </p:cNvCxnSpPr>
          <p:nvPr/>
        </p:nvCxnSpPr>
        <p:spPr>
          <a:xfrm flipH="1">
            <a:off x="4528453" y="1049686"/>
            <a:ext cx="1183431" cy="11732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B3FC7AF-633D-D637-57C2-AA4C6F46D8CE}"/>
              </a:ext>
            </a:extLst>
          </p:cNvPr>
          <p:cNvCxnSpPr>
            <a:cxnSpLocks/>
          </p:cNvCxnSpPr>
          <p:nvPr/>
        </p:nvCxnSpPr>
        <p:spPr>
          <a:xfrm flipH="1">
            <a:off x="3959923" y="1017172"/>
            <a:ext cx="1183431" cy="11732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FE8C703-9817-1033-A0E8-4223FE51F21B}"/>
              </a:ext>
            </a:extLst>
          </p:cNvPr>
          <p:cNvCxnSpPr>
            <a:cxnSpLocks/>
          </p:cNvCxnSpPr>
          <p:nvPr/>
        </p:nvCxnSpPr>
        <p:spPr>
          <a:xfrm flipH="1" flipV="1">
            <a:off x="3336797" y="1049686"/>
            <a:ext cx="633691" cy="114297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30B49D5-9CEF-05DA-0901-5ADBE310C3E6}"/>
              </a:ext>
            </a:extLst>
          </p:cNvPr>
          <p:cNvCxnSpPr>
            <a:cxnSpLocks/>
          </p:cNvCxnSpPr>
          <p:nvPr/>
        </p:nvCxnSpPr>
        <p:spPr>
          <a:xfrm flipH="1" flipV="1">
            <a:off x="2743364" y="1628405"/>
            <a:ext cx="1227124" cy="57896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F6BA1FA-A421-B0BC-434D-01B9D0312FAB}"/>
              </a:ext>
            </a:extLst>
          </p:cNvPr>
          <p:cNvCxnSpPr>
            <a:cxnSpLocks/>
          </p:cNvCxnSpPr>
          <p:nvPr/>
        </p:nvCxnSpPr>
        <p:spPr>
          <a:xfrm flipH="1" flipV="1">
            <a:off x="2190305" y="3332761"/>
            <a:ext cx="1194424" cy="6016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1A20B7F-E0B7-E961-D01A-C2FB8718BC85}"/>
              </a:ext>
            </a:extLst>
          </p:cNvPr>
          <p:cNvCxnSpPr>
            <a:cxnSpLocks/>
          </p:cNvCxnSpPr>
          <p:nvPr/>
        </p:nvCxnSpPr>
        <p:spPr>
          <a:xfrm flipH="1">
            <a:off x="2189601" y="3934437"/>
            <a:ext cx="115449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602854F-B350-5B3A-157E-A85B250500F9}"/>
              </a:ext>
            </a:extLst>
          </p:cNvPr>
          <p:cNvSpPr txBox="1"/>
          <p:nvPr/>
        </p:nvSpPr>
        <p:spPr>
          <a:xfrm>
            <a:off x="4750191" y="184139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3062885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7402</TotalTime>
  <Words>469</Words>
  <Application>Microsoft Macintosh PowerPoint</Application>
  <PresentationFormat>A4 Paper (210x297 mm)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22</cp:revision>
  <dcterms:created xsi:type="dcterms:W3CDTF">2022-02-01T11:05:46Z</dcterms:created>
  <dcterms:modified xsi:type="dcterms:W3CDTF">2023-12-04T16:35:17Z</dcterms:modified>
</cp:coreProperties>
</file>